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4"/>
  </p:notesMasterIdLst>
  <p:sldIdLst>
    <p:sldId id="10466" r:id="rId4"/>
    <p:sldId id="10468" r:id="rId5"/>
    <p:sldId id="10472" r:id="rId6"/>
    <p:sldId id="534" r:id="rId7"/>
    <p:sldId id="545" r:id="rId8"/>
    <p:sldId id="1005" r:id="rId9"/>
    <p:sldId id="10485" r:id="rId10"/>
    <p:sldId id="822" r:id="rId11"/>
    <p:sldId id="10486" r:id="rId12"/>
    <p:sldId id="104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SETUP" id="{6EBDEE93-F6CC-4936-9509-377F394C8C1F}">
          <p14:sldIdLst>
            <p14:sldId id="534"/>
            <p14:sldId id="545"/>
          </p14:sldIdLst>
        </p14:section>
        <p14:section name="DEMO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CCCD3"/>
    <a:srgbClr val="00FFFF"/>
    <a:srgbClr val="66FF99"/>
    <a:srgbClr val="000000"/>
    <a:srgbClr val="505050"/>
    <a:srgbClr val="008FD5"/>
    <a:srgbClr val="F9413A"/>
    <a:srgbClr val="4149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0" autoAdjust="0"/>
    <p:restoredTop sz="92904" autoAdjust="0"/>
  </p:normalViewPr>
  <p:slideViewPr>
    <p:cSldViewPr snapToGrid="0">
      <p:cViewPr varScale="1">
        <p:scale>
          <a:sx n="69" d="100"/>
          <a:sy n="69" d="100"/>
        </p:scale>
        <p:origin x="48" y="14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8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72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12:33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12:33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netflix.com/trollhunters" TargetMode="External"/><Relationship Id="rId13" Type="http://schemas.openxmlformats.org/officeDocument/2006/relationships/hyperlink" Target="https://ailab.microsoft.com/" TargetMode="External"/><Relationship Id="rId18" Type="http://schemas.openxmlformats.org/officeDocument/2006/relationships/hyperlink" Target="https://docs.microsoft.com/azure/sql-database/sql-database-machine-learning-services-overview#signup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github.com/SentimentPrediction" TargetMode="External"/><Relationship Id="rId12" Type="http://schemas.openxmlformats.org/officeDocument/2006/relationships/hyperlink" Target="https://aka.ms/sqlworkshops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sql/advanced-analytics/r/install-pretrained-models-sql-serv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11" Type="http://schemas.openxmlformats.org/officeDocument/2006/relationships/hyperlink" Target="https://aka.ms/AA3dz6b" TargetMode="External"/><Relationship Id="rId5" Type="http://schemas.openxmlformats.org/officeDocument/2006/relationships/image" Target="../media/image28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aka.ms/ss19" TargetMode="External"/><Relationship Id="rId19" Type="http://schemas.openxmlformats.org/officeDocument/2006/relationships/hyperlink" Target="https://www.pass.org/summit/2019/Learn/SpeakerDetails.aspx?spid=4116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aka.ms/mlsqldev" TargetMode="External"/><Relationship Id="rId14" Type="http://schemas.openxmlformats.org/officeDocument/2006/relationships/hyperlink" Target="https://github.com/Microsoft/SQL-Server-R-Services-Sample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ML19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github.com/hfleitas/SentimentPrediction</a:t>
            </a: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13C0E48D-2433-4C95-BE96-E32286399EE0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@hiramfleitas</a:t>
            </a: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Get Cognitive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By 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sing Python &amp; T-SQL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srgbClr val="000000"/>
              </a:solidFill>
            </a:endParaRP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Text Analytics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 ML Services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Python</a:t>
            </a:r>
            <a:r>
              <a:rPr lang="en-US" sz="2800" dirty="0">
                <a:solidFill>
                  <a:srgbClr val="000000"/>
                </a:solidFill>
              </a:rPr>
              <a:t> &amp; T-SQL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53AB0-FE64-4C6B-B224-45B930B05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22" y="1357086"/>
            <a:ext cx="10670956" cy="41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D4DE3D3C-BCB9-4D83-986B-055D4014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5" y="0"/>
            <a:ext cx="12198625" cy="688632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9C756-F50B-41E6-81D6-B382FE41D7B3}"/>
              </a:ext>
            </a:extLst>
          </p:cNvPr>
          <p:cNvSpPr txBox="1">
            <a:spLocks/>
          </p:cNvSpPr>
          <p:nvPr/>
        </p:nvSpPr>
        <p:spPr>
          <a:xfrm>
            <a:off x="-6625" y="4463845"/>
            <a:ext cx="12198625" cy="189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 Notebook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Cognitive Text Analytics API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 JSON path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GetCognitiveAPIQuoteSentiment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pic>
        <p:nvPicPr>
          <p:cNvPr id="8" name="Picture 2" descr="Image result for trollhunters toby in armor">
            <a:extLst>
              <a:ext uri="{FF2B5EF4-FFF2-40B4-BE49-F238E27FC236}">
                <a16:creationId xmlns:a16="http://schemas.microsoft.com/office/drawing/2014/main" id="{EBF0D41C-0E52-4466-9555-DC7E0602C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bit.ly/azureML19</a:t>
            </a: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33225</TotalTime>
  <Words>371</Words>
  <Application>Microsoft Office PowerPoint</Application>
  <PresentationFormat>Widescreen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 Fleitas</dc:title>
  <dc:creator>Hiram Fleitas</dc:creator>
  <cp:keywords>Azure, SQL Server, ML</cp:keywords>
  <cp:lastModifiedBy>Hiram Fleitas</cp:lastModifiedBy>
  <cp:revision>1110</cp:revision>
  <dcterms:created xsi:type="dcterms:W3CDTF">2017-11-06T18:43:48Z</dcterms:created>
  <dcterms:modified xsi:type="dcterms:W3CDTF">2019-08-19T21:29:21Z</dcterms:modified>
  <cp:category>PASS Insights</cp:category>
  <cp:contentStatus/>
</cp:coreProperties>
</file>